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PT Sans"/>
      <p:regular r:id="rId38"/>
      <p:bold r:id="rId39"/>
      <p:italic r:id="rId40"/>
      <p:boldItalic r:id="rId41"/>
    </p:embeddedFont>
    <p:embeddedFont>
      <p:font typeface="Archiv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6.xml"/><Relationship Id="rId42" Type="http://schemas.openxmlformats.org/officeDocument/2006/relationships/font" Target="fonts/Archivo-regular.fntdata"/><Relationship Id="rId41" Type="http://schemas.openxmlformats.org/officeDocument/2006/relationships/font" Target="fonts/PTSans-boldItalic.fntdata"/><Relationship Id="rId22" Type="http://schemas.openxmlformats.org/officeDocument/2006/relationships/slide" Target="slides/slide18.xml"/><Relationship Id="rId44" Type="http://schemas.openxmlformats.org/officeDocument/2006/relationships/font" Target="fonts/Archivo-italic.fntdata"/><Relationship Id="rId21" Type="http://schemas.openxmlformats.org/officeDocument/2006/relationships/slide" Target="slides/slide17.xml"/><Relationship Id="rId43" Type="http://schemas.openxmlformats.org/officeDocument/2006/relationships/font" Target="fonts/Archiv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Archiv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PTSans-bold.fntdata"/><Relationship Id="rId16" Type="http://schemas.openxmlformats.org/officeDocument/2006/relationships/slide" Target="slides/slide12.xml"/><Relationship Id="rId38" Type="http://schemas.openxmlformats.org/officeDocument/2006/relationships/font" Target="fonts/PT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24f0695ad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24f0695ad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2c9c2ae57_5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2c9c2ae57_5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2c9c2ae57_5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2c9c2ae57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2c9c2ae57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2c9c2ae57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2c9c2ae57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2c9c2ae57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2c9c2ae57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2c9c2ae57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2c9c2ae57_5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2c9c2ae57_5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24f0695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24f0695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268be51f9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268be51f9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838b1080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f838b108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24f0695a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24f0695a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2c9c2ae57_5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02c9c2ae57_5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838b1080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f838b1080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24f0695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024f0695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2c9c2ae57_5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02c9c2ae57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2c9c2ae57_5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2c9c2ae57_5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24f0695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24f0695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838b108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838b108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24f0695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24f0695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359275" y="-2089400"/>
            <a:ext cx="8136500" cy="7142075"/>
            <a:chOff x="1359275" y="-2089400"/>
            <a:chExt cx="8136500" cy="7142075"/>
          </a:xfrm>
        </p:grpSpPr>
        <p:sp>
          <p:nvSpPr>
            <p:cNvPr id="12" name="Google Shape;12;p2"/>
            <p:cNvSpPr/>
            <p:nvPr/>
          </p:nvSpPr>
          <p:spPr>
            <a:xfrm>
              <a:off x="3127825" y="-20894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30775" y="39876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9275" y="-700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924300" y="-100500"/>
            <a:ext cx="8368075" cy="4508600"/>
            <a:chOff x="924300" y="-100500"/>
            <a:chExt cx="8368075" cy="4508600"/>
          </a:xfrm>
        </p:grpSpPr>
        <p:sp>
          <p:nvSpPr>
            <p:cNvPr id="16" name="Google Shape;16;p2"/>
            <p:cNvSpPr/>
            <p:nvPr/>
          </p:nvSpPr>
          <p:spPr>
            <a:xfrm>
              <a:off x="8559775" y="367550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24300" y="-10050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flipH="1">
            <a:off x="-1321550" y="-1069425"/>
            <a:ext cx="2628900" cy="262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 flipH="1" rot="-5400000">
            <a:off x="8430782" y="-484714"/>
            <a:ext cx="1459500" cy="1459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hasCustomPrompt="1" type="title"/>
          </p:nvPr>
        </p:nvSpPr>
        <p:spPr>
          <a:xfrm>
            <a:off x="1106650" y="1402050"/>
            <a:ext cx="6576000" cy="123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1106650" y="26362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3" type="title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4" type="title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5" type="title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6" type="title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7" type="title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8" type="subTitle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9" type="subTitle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3" type="subTitle"/>
          </p:nvPr>
        </p:nvSpPr>
        <p:spPr>
          <a:xfrm>
            <a:off x="964538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4" type="subTitle"/>
          </p:nvPr>
        </p:nvSpPr>
        <p:spPr>
          <a:xfrm>
            <a:off x="3419250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5" type="subTitle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0" name="Google Shape;100;p13"/>
          <p:cNvGrpSpPr/>
          <p:nvPr/>
        </p:nvGrpSpPr>
        <p:grpSpPr>
          <a:xfrm>
            <a:off x="-1599850" y="-660450"/>
            <a:ext cx="12652750" cy="7740450"/>
            <a:chOff x="-1599850" y="-660450"/>
            <a:chExt cx="12652750" cy="7740450"/>
          </a:xfrm>
        </p:grpSpPr>
        <p:sp>
          <p:nvSpPr>
            <p:cNvPr id="101" name="Google Shape;101;p13"/>
            <p:cNvSpPr/>
            <p:nvPr/>
          </p:nvSpPr>
          <p:spPr>
            <a:xfrm>
              <a:off x="-1599850" y="4385700"/>
              <a:ext cx="2694300" cy="26943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24000" y="30080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440950" y="2634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039475" y="-6604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-663450" y="2804925"/>
            <a:ext cx="9569200" cy="2050025"/>
            <a:chOff x="-663450" y="2804925"/>
            <a:chExt cx="9569200" cy="2050025"/>
          </a:xfrm>
        </p:grpSpPr>
        <p:sp>
          <p:nvSpPr>
            <p:cNvPr id="106" name="Google Shape;106;p13"/>
            <p:cNvSpPr/>
            <p:nvPr/>
          </p:nvSpPr>
          <p:spPr>
            <a:xfrm>
              <a:off x="-663450" y="3789950"/>
              <a:ext cx="1065000" cy="10650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536450" y="2804925"/>
              <a:ext cx="369300" cy="3693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0" name="Google Shape;110;p14"/>
          <p:cNvGrpSpPr/>
          <p:nvPr/>
        </p:nvGrpSpPr>
        <p:grpSpPr>
          <a:xfrm>
            <a:off x="-451492" y="-1217676"/>
            <a:ext cx="11827892" cy="8817276"/>
            <a:chOff x="-451492" y="-1217676"/>
            <a:chExt cx="11827892" cy="8817276"/>
          </a:xfrm>
        </p:grpSpPr>
        <p:sp>
          <p:nvSpPr>
            <p:cNvPr id="111" name="Google Shape;111;p14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8614055" y="-1217676"/>
              <a:ext cx="2121600" cy="2121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 flipH="1">
              <a:off x="-451492" y="635072"/>
              <a:ext cx="847800" cy="847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631675" y="49707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-1063193" y="166640"/>
            <a:ext cx="10260447" cy="3864612"/>
            <a:chOff x="-1063193" y="166640"/>
            <a:chExt cx="10260447" cy="3864612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-1063193" y="2571752"/>
              <a:ext cx="1459500" cy="1459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flipH="1">
              <a:off x="-206122" y="166640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-2099100" y="-1807176"/>
            <a:ext cx="13475500" cy="6820926"/>
            <a:chOff x="-2099100" y="-1807176"/>
            <a:chExt cx="13475500" cy="6820926"/>
          </a:xfrm>
        </p:grpSpPr>
        <p:sp>
          <p:nvSpPr>
            <p:cNvPr id="122" name="Google Shape;122;p15"/>
            <p:cNvSpPr/>
            <p:nvPr/>
          </p:nvSpPr>
          <p:spPr>
            <a:xfrm rot="10800000">
              <a:off x="-2099100" y="238485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10800000">
              <a:off x="8747500" y="12573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rot="-5400000">
              <a:off x="3511217" y="-1807176"/>
              <a:ext cx="2121600" cy="2121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8940258" y="3446222"/>
              <a:ext cx="847800" cy="847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5"/>
          <p:cNvGrpSpPr/>
          <p:nvPr/>
        </p:nvGrpSpPr>
        <p:grpSpPr>
          <a:xfrm>
            <a:off x="-1063193" y="-268785"/>
            <a:ext cx="10260447" cy="5966787"/>
            <a:chOff x="-1063193" y="-268785"/>
            <a:chExt cx="10260447" cy="5966787"/>
          </a:xfrm>
        </p:grpSpPr>
        <p:sp>
          <p:nvSpPr>
            <p:cNvPr id="127" name="Google Shape;127;p15"/>
            <p:cNvSpPr/>
            <p:nvPr/>
          </p:nvSpPr>
          <p:spPr>
            <a:xfrm rot="-5400000">
              <a:off x="-1063193" y="4238502"/>
              <a:ext cx="1459500" cy="1459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5049616" y="-268785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8614053" y="3233165"/>
              <a:ext cx="583200" cy="5832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" type="subTitle"/>
          </p:nvPr>
        </p:nvSpPr>
        <p:spPr>
          <a:xfrm>
            <a:off x="937625" y="2312450"/>
            <a:ext cx="21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2" type="subTitle"/>
          </p:nvPr>
        </p:nvSpPr>
        <p:spPr>
          <a:xfrm>
            <a:off x="3484347" y="2312450"/>
            <a:ext cx="21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3" type="subTitle"/>
          </p:nvPr>
        </p:nvSpPr>
        <p:spPr>
          <a:xfrm>
            <a:off x="6031075" y="2312450"/>
            <a:ext cx="217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4" type="subTitle"/>
          </p:nvPr>
        </p:nvSpPr>
        <p:spPr>
          <a:xfrm>
            <a:off x="937625" y="1820951"/>
            <a:ext cx="2175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5" type="subTitle"/>
          </p:nvPr>
        </p:nvSpPr>
        <p:spPr>
          <a:xfrm>
            <a:off x="3484350" y="1820951"/>
            <a:ext cx="2175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6" type="subTitle"/>
          </p:nvPr>
        </p:nvSpPr>
        <p:spPr>
          <a:xfrm>
            <a:off x="6031075" y="1820951"/>
            <a:ext cx="2175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16"/>
          <p:cNvSpPr/>
          <p:nvPr/>
        </p:nvSpPr>
        <p:spPr>
          <a:xfrm rot="10800000">
            <a:off x="8424000" y="3762100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-390800" y="445025"/>
            <a:ext cx="10126375" cy="3033900"/>
            <a:chOff x="-390800" y="445025"/>
            <a:chExt cx="10126375" cy="3033900"/>
          </a:xfrm>
        </p:grpSpPr>
        <p:sp>
          <p:nvSpPr>
            <p:cNvPr id="140" name="Google Shape;140;p16"/>
            <p:cNvSpPr/>
            <p:nvPr/>
          </p:nvSpPr>
          <p:spPr>
            <a:xfrm rot="10800000">
              <a:off x="8670575" y="24139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 rot="10800000">
              <a:off x="-390800" y="4450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1479738" y="1719826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2" type="subTitle"/>
          </p:nvPr>
        </p:nvSpPr>
        <p:spPr>
          <a:xfrm>
            <a:off x="4853263" y="1719826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1479738" y="334168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4853263" y="334168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5" type="subTitle"/>
          </p:nvPr>
        </p:nvSpPr>
        <p:spPr>
          <a:xfrm>
            <a:off x="1479738" y="13222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6" type="subTitle"/>
          </p:nvPr>
        </p:nvSpPr>
        <p:spPr>
          <a:xfrm>
            <a:off x="1479738" y="29411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7" type="subTitle"/>
          </p:nvPr>
        </p:nvSpPr>
        <p:spPr>
          <a:xfrm>
            <a:off x="4853238" y="13222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8" type="subTitle"/>
          </p:nvPr>
        </p:nvSpPr>
        <p:spPr>
          <a:xfrm>
            <a:off x="4853238" y="29411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2" name="Google Shape;152;p17"/>
          <p:cNvGrpSpPr/>
          <p:nvPr/>
        </p:nvGrpSpPr>
        <p:grpSpPr>
          <a:xfrm>
            <a:off x="-351775" y="790300"/>
            <a:ext cx="9990650" cy="3759225"/>
            <a:chOff x="-351775" y="790300"/>
            <a:chExt cx="9990650" cy="3759225"/>
          </a:xfrm>
        </p:grpSpPr>
        <p:sp>
          <p:nvSpPr>
            <p:cNvPr id="153" name="Google Shape;153;p17"/>
            <p:cNvSpPr/>
            <p:nvPr/>
          </p:nvSpPr>
          <p:spPr>
            <a:xfrm flipH="1" rot="10800000">
              <a:off x="8906275" y="79030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flipH="1" rot="10800000">
              <a:off x="-351775" y="381692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-218075" y="-1218825"/>
            <a:ext cx="11409650" cy="6609900"/>
            <a:chOff x="-218075" y="-1218825"/>
            <a:chExt cx="11409650" cy="6609900"/>
          </a:xfrm>
        </p:grpSpPr>
        <p:sp>
          <p:nvSpPr>
            <p:cNvPr id="156" name="Google Shape;156;p17"/>
            <p:cNvSpPr/>
            <p:nvPr/>
          </p:nvSpPr>
          <p:spPr>
            <a:xfrm flipH="1" rot="10800000">
              <a:off x="8562675" y="-1218825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 rot="10800000">
              <a:off x="-218075" y="43260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subTitle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3" type="subTitle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4" type="subTitle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5" type="subTitle"/>
          </p:nvPr>
        </p:nvSpPr>
        <p:spPr>
          <a:xfrm>
            <a:off x="6015364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6" type="subTitle"/>
          </p:nvPr>
        </p:nvSpPr>
        <p:spPr>
          <a:xfrm>
            <a:off x="6015364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7" type="subTitle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8" type="subTitle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9" type="subTitle"/>
          </p:nvPr>
        </p:nvSpPr>
        <p:spPr>
          <a:xfrm>
            <a:off x="6013864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13" type="subTitle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4" type="subTitle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15" type="subTitle"/>
          </p:nvPr>
        </p:nvSpPr>
        <p:spPr>
          <a:xfrm>
            <a:off x="6013864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8"/>
          <p:cNvSpPr/>
          <p:nvPr/>
        </p:nvSpPr>
        <p:spPr>
          <a:xfrm>
            <a:off x="8614500" y="1599075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>
            <a:off x="-1935600" y="-1568625"/>
            <a:ext cx="13255100" cy="7944375"/>
            <a:chOff x="-1935600" y="-1568625"/>
            <a:chExt cx="13255100" cy="7944375"/>
          </a:xfrm>
        </p:grpSpPr>
        <p:sp>
          <p:nvSpPr>
            <p:cNvPr id="174" name="Google Shape;174;p18"/>
            <p:cNvSpPr/>
            <p:nvPr/>
          </p:nvSpPr>
          <p:spPr>
            <a:xfrm>
              <a:off x="8690600" y="374685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373200" y="26818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8690600" y="8543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-1935600" y="-1568625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 rot="10800000">
            <a:off x="-594406" y="4466374"/>
            <a:ext cx="1594800" cy="1594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hasCustomPrompt="1" type="title"/>
          </p:nvPr>
        </p:nvSpPr>
        <p:spPr>
          <a:xfrm>
            <a:off x="2825700" y="1980128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/>
          <p:nvPr>
            <p:ph idx="1" type="subTitle"/>
          </p:nvPr>
        </p:nvSpPr>
        <p:spPr>
          <a:xfrm>
            <a:off x="2825700" y="2751898"/>
            <a:ext cx="3492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hasCustomPrompt="1" idx="2" type="title"/>
          </p:nvPr>
        </p:nvSpPr>
        <p:spPr>
          <a:xfrm>
            <a:off x="2825700" y="539510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9"/>
          <p:cNvSpPr txBox="1"/>
          <p:nvPr>
            <p:ph idx="3" type="subTitle"/>
          </p:nvPr>
        </p:nvSpPr>
        <p:spPr>
          <a:xfrm>
            <a:off x="2825700" y="1308399"/>
            <a:ext cx="3492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hasCustomPrompt="1" idx="4" type="title"/>
          </p:nvPr>
        </p:nvSpPr>
        <p:spPr>
          <a:xfrm>
            <a:off x="2825700" y="3420746"/>
            <a:ext cx="3492600" cy="7689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9"/>
          <p:cNvSpPr txBox="1"/>
          <p:nvPr>
            <p:ph idx="5" type="subTitle"/>
          </p:nvPr>
        </p:nvSpPr>
        <p:spPr>
          <a:xfrm>
            <a:off x="2825700" y="4195396"/>
            <a:ext cx="3492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968400" y="588163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3968400" y="1529850"/>
            <a:ext cx="4448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/>
        </p:nvSpPr>
        <p:spPr>
          <a:xfrm>
            <a:off x="3470700" y="333258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>
            <p:ph idx="3" type="pic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133025" y="4076700"/>
            <a:ext cx="580200" cy="5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 flipH="1">
            <a:off x="-351775" y="1365875"/>
            <a:ext cx="9740700" cy="3113575"/>
            <a:chOff x="-584100" y="1365875"/>
            <a:chExt cx="9740700" cy="3113575"/>
          </a:xfrm>
        </p:grpSpPr>
        <p:sp>
          <p:nvSpPr>
            <p:cNvPr id="192" name="Google Shape;192;p21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-584100" y="13658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-218075" y="-599900"/>
            <a:ext cx="11277750" cy="6038050"/>
            <a:chOff x="-218075" y="-599900"/>
            <a:chExt cx="11277750" cy="6038050"/>
          </a:xfrm>
        </p:grpSpPr>
        <p:sp>
          <p:nvSpPr>
            <p:cNvPr id="195" name="Google Shape;195;p21"/>
            <p:cNvSpPr/>
            <p:nvPr/>
          </p:nvSpPr>
          <p:spPr>
            <a:xfrm>
              <a:off x="8430775" y="-5999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917675" y="381517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 rot="10800000">
            <a:off x="-351775" y="-414050"/>
            <a:ext cx="9148850" cy="3023625"/>
            <a:chOff x="7750" y="3746850"/>
            <a:chExt cx="9148850" cy="3023625"/>
          </a:xfrm>
        </p:grpSpPr>
        <p:sp>
          <p:nvSpPr>
            <p:cNvPr id="200" name="Google Shape;200;p22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750" y="60378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2"/>
          <p:cNvGrpSpPr/>
          <p:nvPr/>
        </p:nvGrpSpPr>
        <p:grpSpPr>
          <a:xfrm>
            <a:off x="-351775" y="-414050"/>
            <a:ext cx="10248525" cy="5852200"/>
            <a:chOff x="-351775" y="-414050"/>
            <a:chExt cx="10248525" cy="5852200"/>
          </a:xfrm>
        </p:grpSpPr>
        <p:sp>
          <p:nvSpPr>
            <p:cNvPr id="203" name="Google Shape;203;p22"/>
            <p:cNvSpPr/>
            <p:nvPr/>
          </p:nvSpPr>
          <p:spPr>
            <a:xfrm>
              <a:off x="8537150" y="-414050"/>
              <a:ext cx="1359600" cy="1359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8797075" y="2876100"/>
            <a:ext cx="1065000" cy="1065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rot="10800000">
            <a:off x="8605450" y="3562675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17726"/>
            <a:ext cx="7704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" name="Google Shape;26;p4"/>
          <p:cNvGrpSpPr/>
          <p:nvPr/>
        </p:nvGrpSpPr>
        <p:grpSpPr>
          <a:xfrm>
            <a:off x="196825" y="3008400"/>
            <a:ext cx="9151375" cy="1857875"/>
            <a:chOff x="196825" y="3008400"/>
            <a:chExt cx="9151375" cy="1857875"/>
          </a:xfrm>
        </p:grpSpPr>
        <p:sp>
          <p:nvSpPr>
            <p:cNvPr id="27" name="Google Shape;27;p4"/>
            <p:cNvSpPr/>
            <p:nvPr/>
          </p:nvSpPr>
          <p:spPr>
            <a:xfrm>
              <a:off x="196825" y="41336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75500" y="3008400"/>
              <a:ext cx="572700" cy="5727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4"/>
          <p:cNvGrpSpPr/>
          <p:nvPr/>
        </p:nvGrpSpPr>
        <p:grpSpPr>
          <a:xfrm>
            <a:off x="-351775" y="-444025"/>
            <a:ext cx="1065000" cy="4492150"/>
            <a:chOff x="-351775" y="-444025"/>
            <a:chExt cx="1065000" cy="4492150"/>
          </a:xfrm>
        </p:grpSpPr>
        <p:sp>
          <p:nvSpPr>
            <p:cNvPr id="30" name="Google Shape;30;p4"/>
            <p:cNvSpPr/>
            <p:nvPr/>
          </p:nvSpPr>
          <p:spPr>
            <a:xfrm>
              <a:off x="-351775" y="-444025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0" y="3475425"/>
              <a:ext cx="572700" cy="57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651099" y="2199019"/>
            <a:ext cx="25056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1987288" y="2199019"/>
            <a:ext cx="25056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987288" y="1762954"/>
            <a:ext cx="25056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4651100" y="1762954"/>
            <a:ext cx="25056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-351775" y="1876975"/>
            <a:ext cx="9508375" cy="2602475"/>
            <a:chOff x="-351775" y="1876975"/>
            <a:chExt cx="9508375" cy="2602475"/>
          </a:xfrm>
        </p:grpSpPr>
        <p:sp>
          <p:nvSpPr>
            <p:cNvPr id="39" name="Google Shape;39;p5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-351775" y="539500"/>
            <a:ext cx="9171425" cy="6693400"/>
            <a:chOff x="-351775" y="539500"/>
            <a:chExt cx="9171425" cy="6693400"/>
          </a:xfrm>
        </p:grpSpPr>
        <p:sp>
          <p:nvSpPr>
            <p:cNvPr id="42" name="Google Shape;42;p5"/>
            <p:cNvSpPr/>
            <p:nvPr/>
          </p:nvSpPr>
          <p:spPr>
            <a:xfrm>
              <a:off x="6190750" y="460400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 flipH="1" rot="10800000">
            <a:off x="-2074620" y="-1151025"/>
            <a:ext cx="2628900" cy="262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5400000">
            <a:off x="8424000" y="-1497826"/>
            <a:ext cx="2121600" cy="2121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 rot="5400000">
            <a:off x="7531723" y="4753614"/>
            <a:ext cx="1459500" cy="1459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847422" y="1982997"/>
            <a:ext cx="847800" cy="847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flipH="1" rot="10800000">
            <a:off x="5210405" y="4970700"/>
            <a:ext cx="2628900" cy="2628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560801" y="1701340"/>
            <a:ext cx="583200" cy="583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-326199" y="807865"/>
            <a:ext cx="583200" cy="583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713225" y="740425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713225" y="17732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5321875" y="875550"/>
            <a:ext cx="3108900" cy="31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7"/>
          <p:cNvSpPr/>
          <p:nvPr/>
        </p:nvSpPr>
        <p:spPr>
          <a:xfrm>
            <a:off x="-557200" y="203925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 rot="10800000">
            <a:off x="-2036000" y="-244500"/>
            <a:ext cx="11755850" cy="5618850"/>
            <a:chOff x="-915025" y="539500"/>
            <a:chExt cx="11755850" cy="5618850"/>
          </a:xfrm>
        </p:grpSpPr>
        <p:sp>
          <p:nvSpPr>
            <p:cNvPr id="61" name="Google Shape;61;p8"/>
            <p:cNvSpPr/>
            <p:nvPr/>
          </p:nvSpPr>
          <p:spPr>
            <a:xfrm>
              <a:off x="8211925" y="1850550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-351775" y="5395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-915025" y="50933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 rot="10800000">
            <a:off x="-351775" y="1434400"/>
            <a:ext cx="9508375" cy="2602475"/>
            <a:chOff x="-351775" y="1876975"/>
            <a:chExt cx="9508375" cy="2602475"/>
          </a:xfrm>
        </p:grpSpPr>
        <p:sp>
          <p:nvSpPr>
            <p:cNvPr id="66" name="Google Shape;66;p8"/>
            <p:cNvSpPr/>
            <p:nvPr/>
          </p:nvSpPr>
          <p:spPr>
            <a:xfrm>
              <a:off x="8424000" y="37468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351775" y="187697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1" name="Google Shape;71;p9"/>
          <p:cNvGrpSpPr/>
          <p:nvPr/>
        </p:nvGrpSpPr>
        <p:grpSpPr>
          <a:xfrm flipH="1">
            <a:off x="-502050" y="770925"/>
            <a:ext cx="4322625" cy="4730725"/>
            <a:chOff x="4984250" y="770925"/>
            <a:chExt cx="4322625" cy="4730725"/>
          </a:xfrm>
        </p:grpSpPr>
        <p:sp>
          <p:nvSpPr>
            <p:cNvPr id="72" name="Google Shape;72;p9"/>
            <p:cNvSpPr/>
            <p:nvPr/>
          </p:nvSpPr>
          <p:spPr>
            <a:xfrm>
              <a:off x="4984250" y="4769050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574275" y="770925"/>
              <a:ext cx="732600" cy="7326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9"/>
          <p:cNvGrpSpPr/>
          <p:nvPr/>
        </p:nvGrpSpPr>
        <p:grpSpPr>
          <a:xfrm flipH="1">
            <a:off x="-643525" y="7000"/>
            <a:ext cx="9666425" cy="7365275"/>
            <a:chOff x="-218075" y="7000"/>
            <a:chExt cx="9666425" cy="7365275"/>
          </a:xfrm>
        </p:grpSpPr>
        <p:sp>
          <p:nvSpPr>
            <p:cNvPr id="75" name="Google Shape;75;p9"/>
            <p:cNvSpPr/>
            <p:nvPr/>
          </p:nvSpPr>
          <p:spPr>
            <a:xfrm>
              <a:off x="3087963" y="4743375"/>
              <a:ext cx="2628900" cy="26289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8383350" y="700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18075" y="4373150"/>
              <a:ext cx="1065000" cy="1065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3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549475" y="313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13" name="Google Shape;213;p23"/>
          <p:cNvSpPr txBox="1"/>
          <p:nvPr>
            <p:ph type="ctrTitle"/>
          </p:nvPr>
        </p:nvSpPr>
        <p:spPr>
          <a:xfrm>
            <a:off x="705775" y="667700"/>
            <a:ext cx="45288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Mobile Project: Twitter (X)</a:t>
            </a:r>
            <a:endParaRPr/>
          </a:p>
        </p:txBody>
      </p:sp>
      <p:sp>
        <p:nvSpPr>
          <p:cNvPr id="214" name="Google Shape;214;p23"/>
          <p:cNvSpPr txBox="1"/>
          <p:nvPr>
            <p:ph idx="1" type="subTitle"/>
          </p:nvPr>
        </p:nvSpPr>
        <p:spPr>
          <a:xfrm>
            <a:off x="627850" y="3269500"/>
            <a:ext cx="45288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: 	Lý Nhật Huy (Cap)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Tạ Minh Đức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Nguyễn Như Duy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Lê Tuấn Đạt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Nguyễn Tiến Đạt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Nguyễn Minh Hoàng (Presenter)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925" y="621400"/>
            <a:ext cx="1819175" cy="37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/>
          <p:nvPr/>
        </p:nvSpPr>
        <p:spPr>
          <a:xfrm>
            <a:off x="7745000" y="12246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>
            <p:ph idx="4" type="subTitle"/>
          </p:nvPr>
        </p:nvSpPr>
        <p:spPr>
          <a:xfrm>
            <a:off x="3118950" y="1707579"/>
            <a:ext cx="25056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Activity</a:t>
            </a:r>
            <a:endParaRPr/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Main Activities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subTitle"/>
          </p:nvPr>
        </p:nvSpPr>
        <p:spPr>
          <a:xfrm>
            <a:off x="2827312" y="2128550"/>
            <a:ext cx="34041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Screen with X’s Logo when open app</a:t>
            </a:r>
            <a:endParaRPr b="1"/>
          </a:p>
        </p:txBody>
      </p:sp>
      <p:sp>
        <p:nvSpPr>
          <p:cNvPr id="328" name="Google Shape;328;p32"/>
          <p:cNvSpPr txBox="1"/>
          <p:nvPr>
            <p:ph idx="2" type="subTitle"/>
          </p:nvPr>
        </p:nvSpPr>
        <p:spPr>
          <a:xfrm>
            <a:off x="518988" y="2128544"/>
            <a:ext cx="25056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run Fragments</a:t>
            </a:r>
            <a:endParaRPr b="1"/>
          </a:p>
        </p:txBody>
      </p:sp>
      <p:sp>
        <p:nvSpPr>
          <p:cNvPr id="329" name="Google Shape;329;p32"/>
          <p:cNvSpPr txBox="1"/>
          <p:nvPr>
            <p:ph idx="3" type="subTitle"/>
          </p:nvPr>
        </p:nvSpPr>
        <p:spPr>
          <a:xfrm>
            <a:off x="518988" y="1707454"/>
            <a:ext cx="25056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2482713"/>
            <a:ext cx="1331850" cy="24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/>
        </p:nvSpPr>
        <p:spPr>
          <a:xfrm>
            <a:off x="6155750" y="1707450"/>
            <a:ext cx="200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Login</a:t>
            </a:r>
            <a:endParaRPr b="1" sz="1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6331900" y="2128550"/>
            <a:ext cx="200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User’s </a:t>
            </a: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Authentication</a:t>
            </a:r>
            <a:endParaRPr b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124" y="2509675"/>
            <a:ext cx="1097876" cy="243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437" y="2455800"/>
            <a:ext cx="1192635" cy="2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Main Fragments</a:t>
            </a:r>
            <a:endParaRPr/>
          </a:p>
        </p:txBody>
      </p:sp>
      <p:sp>
        <p:nvSpPr>
          <p:cNvPr id="340" name="Google Shape;340;p33"/>
          <p:cNvSpPr txBox="1"/>
          <p:nvPr>
            <p:ph idx="1" type="subTitle"/>
          </p:nvPr>
        </p:nvSpPr>
        <p:spPr>
          <a:xfrm>
            <a:off x="1248450" y="1228950"/>
            <a:ext cx="69321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Home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Community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Search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Notification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Chat Box</a:t>
            </a:r>
            <a:endParaRPr b="1" sz="2000"/>
          </a:p>
        </p:txBody>
      </p:sp>
      <p:sp>
        <p:nvSpPr>
          <p:cNvPr id="341" name="Google Shape;341;p33"/>
          <p:cNvSpPr/>
          <p:nvPr/>
        </p:nvSpPr>
        <p:spPr>
          <a:xfrm>
            <a:off x="-207000" y="2226375"/>
            <a:ext cx="732600" cy="732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171225" y="271800"/>
            <a:ext cx="3112200" cy="10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347" name="Google Shape;347;p34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Post constructor</a:t>
            </a:r>
            <a:r>
              <a:rPr lang="en" sz="2000"/>
              <a:t>: includes profile picture, username, description and image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lang="en" sz="2000"/>
              <a:t>I</a:t>
            </a:r>
            <a:r>
              <a:rPr b="1" lang="en" sz="2000"/>
              <a:t>nteract </a:t>
            </a:r>
            <a:r>
              <a:rPr lang="en" sz="2000"/>
              <a:t>with comment, heart and bookmark button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50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355" name="Google Shape;355;p35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Contain</a:t>
            </a:r>
            <a:r>
              <a:rPr lang="en" sz="2000"/>
              <a:t>: Home page, Explore page and category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UX</a:t>
            </a:r>
            <a:r>
              <a:rPr lang="en" sz="2000"/>
              <a:t>:  Flip through Explore page and Home page, scroll horizontal  posts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350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1100750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363" name="Google Shape;363;p36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Suggested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Topics, content, video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that many people search for or user may like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38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371" name="Google Shape;371;p37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Notification for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Tweets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Notification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UI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25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1031450" y="17785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Box</a:t>
            </a:r>
            <a:endParaRPr/>
          </a:p>
        </p:txBody>
      </p:sp>
      <p:sp>
        <p:nvSpPr>
          <p:cNvPr id="379" name="Google Shape;379;p38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Search bar  </a:t>
            </a:r>
            <a:r>
              <a:rPr lang="en" sz="2000"/>
              <a:t>for direct messages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chivo"/>
              <a:buChar char="●"/>
            </a:pPr>
            <a:r>
              <a:rPr b="1" lang="en" sz="2000"/>
              <a:t>Inbox UI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188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"/>
          <p:cNvSpPr txBox="1"/>
          <p:nvPr>
            <p:ph type="title"/>
          </p:nvPr>
        </p:nvSpPr>
        <p:spPr>
          <a:xfrm>
            <a:off x="3161275" y="2447275"/>
            <a:ext cx="6182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Optimization</a:t>
            </a:r>
            <a:endParaRPr/>
          </a:p>
        </p:txBody>
      </p:sp>
      <p:sp>
        <p:nvSpPr>
          <p:cNvPr id="390" name="Google Shape;390;p39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91" name="Google Shape;391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392" name="Google Shape;392;p39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/>
          <p:nvPr/>
        </p:nvSpPr>
        <p:spPr>
          <a:xfrm>
            <a:off x="711572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0" y="122125"/>
            <a:ext cx="2936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Overdraw:</a:t>
            </a:r>
            <a:endParaRPr/>
          </a:p>
        </p:txBody>
      </p:sp>
      <p:sp>
        <p:nvSpPr>
          <p:cNvPr id="401" name="Google Shape;401;p40"/>
          <p:cNvSpPr txBox="1"/>
          <p:nvPr>
            <p:ph idx="2" type="title"/>
          </p:nvPr>
        </p:nvSpPr>
        <p:spPr>
          <a:xfrm>
            <a:off x="9047450" y="330375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>
            <p:ph idx="3" type="pic"/>
          </p:nvPr>
        </p:nvSpPr>
        <p:spPr>
          <a:xfrm>
            <a:off x="9235700" y="2703900"/>
            <a:ext cx="2439600" cy="2439600"/>
          </a:xfrm>
          <a:prstGeom prst="ellipse">
            <a:avLst/>
          </a:prstGeom>
        </p:spPr>
      </p:sp>
      <p:sp>
        <p:nvSpPr>
          <p:cNvPr id="403" name="Google Shape;403;p40"/>
          <p:cNvSpPr txBox="1"/>
          <p:nvPr/>
        </p:nvSpPr>
        <p:spPr>
          <a:xfrm>
            <a:off x="0" y="963925"/>
            <a:ext cx="48375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appens when the same pixel is drawn multiple times in a single frame, often due to overlapping UI elements. It can cause  performance issues by wasting GPU resources.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300" y="-12"/>
            <a:ext cx="22327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200" y="21"/>
            <a:ext cx="2232700" cy="483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250" y="13"/>
            <a:ext cx="2232700" cy="483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50" y="13"/>
            <a:ext cx="2232700" cy="483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4950" y="0"/>
            <a:ext cx="2232700" cy="483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0" y="0"/>
            <a:ext cx="2614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</p:txBody>
      </p:sp>
      <p:sp>
        <p:nvSpPr>
          <p:cNvPr id="414" name="Google Shape;414;p41"/>
          <p:cNvSpPr txBox="1"/>
          <p:nvPr/>
        </p:nvSpPr>
        <p:spPr>
          <a:xfrm>
            <a:off x="0" y="758575"/>
            <a:ext cx="333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emove unnecessary backgrounds</a:t>
            </a:r>
            <a:endParaRPr sz="2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850" y="2130200"/>
            <a:ext cx="1200875" cy="260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24" y="1528075"/>
            <a:ext cx="1478708" cy="32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525" y="841800"/>
            <a:ext cx="1808250" cy="389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3925" y="467325"/>
            <a:ext cx="2232700" cy="42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1" name="Google Shape;221;p24"/>
          <p:cNvSpPr txBox="1"/>
          <p:nvPr>
            <p:ph idx="2" type="title"/>
          </p:nvPr>
        </p:nvSpPr>
        <p:spPr>
          <a:xfrm>
            <a:off x="1749938" y="13928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" name="Google Shape;222;p24"/>
          <p:cNvSpPr txBox="1"/>
          <p:nvPr>
            <p:ph idx="3" type="title"/>
          </p:nvPr>
        </p:nvSpPr>
        <p:spPr>
          <a:xfrm>
            <a:off x="1749938" y="29786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3" name="Google Shape;223;p24"/>
          <p:cNvSpPr txBox="1"/>
          <p:nvPr>
            <p:ph idx="4" type="title"/>
          </p:nvPr>
        </p:nvSpPr>
        <p:spPr>
          <a:xfrm>
            <a:off x="4204650" y="13928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" name="Google Shape;224;p24"/>
          <p:cNvSpPr txBox="1"/>
          <p:nvPr>
            <p:ph idx="5" type="title"/>
          </p:nvPr>
        </p:nvSpPr>
        <p:spPr>
          <a:xfrm>
            <a:off x="4204650" y="29786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5" name="Google Shape;225;p24"/>
          <p:cNvSpPr txBox="1"/>
          <p:nvPr>
            <p:ph idx="6" type="title"/>
          </p:nvPr>
        </p:nvSpPr>
        <p:spPr>
          <a:xfrm>
            <a:off x="6659363" y="13928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6" name="Google Shape;226;p24"/>
          <p:cNvSpPr txBox="1"/>
          <p:nvPr>
            <p:ph idx="7" type="title"/>
          </p:nvPr>
        </p:nvSpPr>
        <p:spPr>
          <a:xfrm>
            <a:off x="6659363" y="29786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7" name="Google Shape;227;p24"/>
          <p:cNvSpPr txBox="1"/>
          <p:nvPr>
            <p:ph idx="1" type="subTitle"/>
          </p:nvPr>
        </p:nvSpPr>
        <p:spPr>
          <a:xfrm>
            <a:off x="964538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8" name="Google Shape;228;p24"/>
          <p:cNvSpPr txBox="1"/>
          <p:nvPr>
            <p:ph idx="8" type="subTitle"/>
          </p:nvPr>
        </p:nvSpPr>
        <p:spPr>
          <a:xfrm>
            <a:off x="3419250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29" name="Google Shape;229;p24"/>
          <p:cNvSpPr txBox="1"/>
          <p:nvPr>
            <p:ph idx="9" type="subTitle"/>
          </p:nvPr>
        </p:nvSpPr>
        <p:spPr>
          <a:xfrm>
            <a:off x="5873963" y="1929522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230" name="Google Shape;230;p24"/>
          <p:cNvSpPr txBox="1"/>
          <p:nvPr>
            <p:ph idx="13" type="subTitle"/>
          </p:nvPr>
        </p:nvSpPr>
        <p:spPr>
          <a:xfrm>
            <a:off x="964513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Optimization</a:t>
            </a:r>
            <a:endParaRPr/>
          </a:p>
        </p:txBody>
      </p:sp>
      <p:sp>
        <p:nvSpPr>
          <p:cNvPr id="231" name="Google Shape;231;p24"/>
          <p:cNvSpPr txBox="1"/>
          <p:nvPr>
            <p:ph idx="14" type="subTitle"/>
          </p:nvPr>
        </p:nvSpPr>
        <p:spPr>
          <a:xfrm>
            <a:off x="3184400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Conclusion	</a:t>
            </a:r>
            <a:endParaRPr/>
          </a:p>
        </p:txBody>
      </p:sp>
      <p:sp>
        <p:nvSpPr>
          <p:cNvPr id="232" name="Google Shape;232;p24"/>
          <p:cNvSpPr txBox="1"/>
          <p:nvPr>
            <p:ph idx="15" type="subTitle"/>
          </p:nvPr>
        </p:nvSpPr>
        <p:spPr>
          <a:xfrm>
            <a:off x="5873963" y="3511251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 txBox="1"/>
          <p:nvPr>
            <p:ph type="title"/>
          </p:nvPr>
        </p:nvSpPr>
        <p:spPr>
          <a:xfrm>
            <a:off x="3161275" y="2459025"/>
            <a:ext cx="61824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Conclusion</a:t>
            </a:r>
            <a:endParaRPr/>
          </a:p>
        </p:txBody>
      </p:sp>
      <p:sp>
        <p:nvSpPr>
          <p:cNvPr id="427" name="Google Shape;427;p42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28" name="Google Shape;428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429" name="Google Shape;429;p42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711572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3"/>
          <p:cNvSpPr/>
          <p:nvPr>
            <p:ph idx="3" type="pic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type="title"/>
          </p:nvPr>
        </p:nvSpPr>
        <p:spPr>
          <a:xfrm>
            <a:off x="713225" y="189600"/>
            <a:ext cx="31122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</a:t>
            </a:r>
            <a:endParaRPr/>
          </a:p>
        </p:txBody>
      </p:sp>
      <p:sp>
        <p:nvSpPr>
          <p:cNvPr id="445" name="Google Shape;445;p44"/>
          <p:cNvSpPr txBox="1"/>
          <p:nvPr>
            <p:ph idx="1" type="subTitle"/>
          </p:nvPr>
        </p:nvSpPr>
        <p:spPr>
          <a:xfrm>
            <a:off x="332550" y="820200"/>
            <a:ext cx="4023600" cy="3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chivo"/>
              <a:buChar char="●"/>
            </a:pPr>
            <a:r>
              <a:rPr b="1" lang="en" sz="1700"/>
              <a:t>Home</a:t>
            </a:r>
            <a:r>
              <a:rPr lang="en" sz="1700"/>
              <a:t>: Can post video  and interact user in real time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" sz="1700"/>
              <a:t>Community</a:t>
            </a:r>
            <a:r>
              <a:rPr lang="en" sz="1700"/>
              <a:t>: Can post and filter categories in Communities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" sz="1700"/>
              <a:t>ChatBox: </a:t>
            </a:r>
            <a:r>
              <a:rPr lang="en" sz="1700"/>
              <a:t>Interact with boxchat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" sz="1700"/>
              <a:t>Notification:</a:t>
            </a:r>
            <a:r>
              <a:rPr lang="en" sz="1700"/>
              <a:t> Can interact in real time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Search</a:t>
            </a:r>
            <a:r>
              <a:rPr lang="en" sz="1600"/>
              <a:t>: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Search Bar for Future Queries</a:t>
            </a:r>
            <a:endParaRPr sz="1600"/>
          </a:p>
        </p:txBody>
      </p:sp>
      <p:sp>
        <p:nvSpPr>
          <p:cNvPr id="446" name="Google Shape;446;p44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4"/>
          <p:cNvPicPr preferRelativeResize="0"/>
          <p:nvPr/>
        </p:nvPicPr>
        <p:blipFill rotWithShape="1">
          <a:blip r:embed="rId3">
            <a:alphaModFix/>
          </a:blip>
          <a:srcRect b="13256" l="39755" r="39767" t="12723"/>
          <a:stretch/>
        </p:blipFill>
        <p:spPr>
          <a:xfrm>
            <a:off x="6229525" y="131275"/>
            <a:ext cx="2067149" cy="39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5"/>
          <p:cNvSpPr txBox="1"/>
          <p:nvPr>
            <p:ph type="title"/>
          </p:nvPr>
        </p:nvSpPr>
        <p:spPr>
          <a:xfrm>
            <a:off x="3161275" y="2459025"/>
            <a:ext cx="61824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  Demo</a:t>
            </a:r>
            <a:endParaRPr/>
          </a:p>
        </p:txBody>
      </p:sp>
      <p:sp>
        <p:nvSpPr>
          <p:cNvPr id="456" name="Google Shape;456;p45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457" name="Google Shape;457;p4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458" name="Google Shape;458;p45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/>
          <p:nvPr/>
        </p:nvSpPr>
        <p:spPr>
          <a:xfrm>
            <a:off x="711572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6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6"/>
          <p:cNvSpPr/>
          <p:nvPr>
            <p:ph idx="3" type="pic"/>
          </p:nvPr>
        </p:nvSpPr>
        <p:spPr>
          <a:xfrm>
            <a:off x="553700" y="501675"/>
            <a:ext cx="3198000" cy="3198000"/>
          </a:xfrm>
          <a:prstGeom prst="ellipse">
            <a:avLst/>
          </a:prstGeom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ctrTitle"/>
          </p:nvPr>
        </p:nvSpPr>
        <p:spPr>
          <a:xfrm>
            <a:off x="713225" y="1122400"/>
            <a:ext cx="4528800" cy="24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474" name="Google Shape;474;p47"/>
          <p:cNvSpPr txBox="1"/>
          <p:nvPr>
            <p:ph idx="1" type="subTitle"/>
          </p:nvPr>
        </p:nvSpPr>
        <p:spPr>
          <a:xfrm>
            <a:off x="713225" y="35453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Any question ?</a:t>
            </a:r>
            <a:endParaRPr sz="2000"/>
          </a:p>
        </p:txBody>
      </p:sp>
      <p:pic>
        <p:nvPicPr>
          <p:cNvPr id="475" name="Google Shape;475;p47"/>
          <p:cNvPicPr preferRelativeResize="0"/>
          <p:nvPr/>
        </p:nvPicPr>
        <p:blipFill rotWithShape="1">
          <a:blip r:embed="rId3">
            <a:alphaModFix/>
          </a:blip>
          <a:srcRect b="13256" l="39755" r="39767" t="12723"/>
          <a:stretch/>
        </p:blipFill>
        <p:spPr>
          <a:xfrm>
            <a:off x="5094000" y="2134325"/>
            <a:ext cx="1464351" cy="2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800" y="472449"/>
            <a:ext cx="4187026" cy="31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>
            <p:ph type="title"/>
          </p:nvPr>
        </p:nvSpPr>
        <p:spPr>
          <a:xfrm>
            <a:off x="4047175" y="275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1" name="Google Shape;241;p25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42" name="Google Shape;242;p2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243" name="Google Shape;243;p25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7982600" y="394425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713225" y="189600"/>
            <a:ext cx="31122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X ?</a:t>
            </a:r>
            <a:endParaRPr/>
          </a:p>
        </p:txBody>
      </p:sp>
      <p:sp>
        <p:nvSpPr>
          <p:cNvPr id="252" name="Google Shape;252;p26"/>
          <p:cNvSpPr txBox="1"/>
          <p:nvPr>
            <p:ph idx="1" type="subTitle"/>
          </p:nvPr>
        </p:nvSpPr>
        <p:spPr>
          <a:xfrm>
            <a:off x="713225" y="1709071"/>
            <a:ext cx="31122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X is an online social network designed for people to connect, communicate, and share content with others.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26" r="16626" t="0"/>
          <a:stretch/>
        </p:blipFill>
        <p:spPr>
          <a:xfrm>
            <a:off x="5321875" y="875550"/>
            <a:ext cx="3108900" cy="3108900"/>
          </a:xfrm>
          <a:prstGeom prst="ellipse">
            <a:avLst/>
          </a:prstGeom>
        </p:spPr>
      </p:pic>
      <p:sp>
        <p:nvSpPr>
          <p:cNvPr id="254" name="Google Shape;254;p26"/>
          <p:cNvSpPr/>
          <p:nvPr/>
        </p:nvSpPr>
        <p:spPr>
          <a:xfrm>
            <a:off x="8063425" y="2452500"/>
            <a:ext cx="734700" cy="73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975" y="578188"/>
            <a:ext cx="4756701" cy="35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639" y="3187200"/>
            <a:ext cx="2060272" cy="13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idx="6" type="subTitle"/>
          </p:nvPr>
        </p:nvSpPr>
        <p:spPr>
          <a:xfrm>
            <a:off x="1188725" y="33494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 with everyone</a:t>
            </a:r>
            <a:endParaRPr/>
          </a:p>
        </p:txBody>
      </p:sp>
      <p:sp>
        <p:nvSpPr>
          <p:cNvPr id="262" name="Google Shape;26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it ?</a:t>
            </a:r>
            <a:endParaRPr/>
          </a:p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1188725" y="2052450"/>
            <a:ext cx="32055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/>
              <a:t>S</a:t>
            </a:r>
            <a:r>
              <a:rPr lang="en" sz="1800"/>
              <a:t>hare and discover real-time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Update news, livestream, trending topics,...</a:t>
            </a:r>
            <a:endParaRPr sz="18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4" name="Google Shape;264;p27"/>
          <p:cNvSpPr txBox="1"/>
          <p:nvPr>
            <p:ph idx="2" type="subTitle"/>
          </p:nvPr>
        </p:nvSpPr>
        <p:spPr>
          <a:xfrm>
            <a:off x="4806250" y="2052451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Short, impactful messages that can include multimedia.</a:t>
            </a:r>
            <a:endParaRPr sz="1800"/>
          </a:p>
        </p:txBody>
      </p:sp>
      <p:sp>
        <p:nvSpPr>
          <p:cNvPr id="265" name="Google Shape;265;p27"/>
          <p:cNvSpPr txBox="1"/>
          <p:nvPr>
            <p:ph idx="3" type="subTitle"/>
          </p:nvPr>
        </p:nvSpPr>
        <p:spPr>
          <a:xfrm>
            <a:off x="1307250" y="3772125"/>
            <a:ext cx="32055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many functions to interconnect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6" name="Google Shape;266;p27"/>
          <p:cNvSpPr txBox="1"/>
          <p:nvPr>
            <p:ph idx="4" type="subTitle"/>
          </p:nvPr>
        </p:nvSpPr>
        <p:spPr>
          <a:xfrm>
            <a:off x="5148050" y="3699175"/>
            <a:ext cx="32055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Cross-platform application approved in many countries.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Huge community</a:t>
            </a:r>
            <a:endParaRPr sz="1800"/>
          </a:p>
        </p:txBody>
      </p:sp>
      <p:sp>
        <p:nvSpPr>
          <p:cNvPr id="267" name="Google Shape;267;p27"/>
          <p:cNvSpPr txBox="1"/>
          <p:nvPr>
            <p:ph idx="5" type="subTitle"/>
          </p:nvPr>
        </p:nvSpPr>
        <p:spPr>
          <a:xfrm>
            <a:off x="880500" y="1559275"/>
            <a:ext cx="36645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Communication</a:t>
            </a:r>
            <a:endParaRPr/>
          </a:p>
        </p:txBody>
      </p:sp>
      <p:sp>
        <p:nvSpPr>
          <p:cNvPr id="268" name="Google Shape;268;p27"/>
          <p:cNvSpPr txBox="1"/>
          <p:nvPr>
            <p:ph idx="7" type="subTitle"/>
          </p:nvPr>
        </p:nvSpPr>
        <p:spPr>
          <a:xfrm>
            <a:off x="4853225" y="1629750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</a:t>
            </a:r>
            <a:endParaRPr/>
          </a:p>
        </p:txBody>
      </p:sp>
      <p:sp>
        <p:nvSpPr>
          <p:cNvPr id="269" name="Google Shape;269;p27"/>
          <p:cNvSpPr txBox="1"/>
          <p:nvPr>
            <p:ph idx="8" type="subTitle"/>
          </p:nvPr>
        </p:nvSpPr>
        <p:spPr>
          <a:xfrm>
            <a:off x="5111025" y="3349425"/>
            <a:ext cx="2811000" cy="4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Connection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flipH="1" rot="10800000">
            <a:off x="-351775" y="6167900"/>
            <a:ext cx="1065000" cy="1065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"/>
          <p:cNvSpPr txBox="1"/>
          <p:nvPr>
            <p:ph type="title"/>
          </p:nvPr>
        </p:nvSpPr>
        <p:spPr>
          <a:xfrm>
            <a:off x="3708800" y="2755800"/>
            <a:ext cx="558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79" name="Google Shape;279;p28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80" name="Google Shape;280;p2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281" name="Google Shape;281;p28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13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(UI) Layer</a:t>
            </a:r>
            <a:endParaRPr/>
          </a:p>
        </p:txBody>
      </p:sp>
      <p:sp>
        <p:nvSpPr>
          <p:cNvPr id="290" name="Google Shape;290;p29"/>
          <p:cNvSpPr txBox="1"/>
          <p:nvPr>
            <p:ph idx="1" type="subTitle"/>
          </p:nvPr>
        </p:nvSpPr>
        <p:spPr>
          <a:xfrm>
            <a:off x="1149525" y="1686925"/>
            <a:ext cx="69321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Activities and Fragments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XML Layouts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subTitle"/>
          </p:nvPr>
        </p:nvSpPr>
        <p:spPr>
          <a:xfrm>
            <a:off x="1149525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 txBox="1"/>
          <p:nvPr>
            <p:ph idx="2" type="subTitle"/>
          </p:nvPr>
        </p:nvSpPr>
        <p:spPr>
          <a:xfrm>
            <a:off x="3582070" y="1686920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 txBox="1"/>
          <p:nvPr>
            <p:ph idx="3" type="subTitle"/>
          </p:nvPr>
        </p:nvSpPr>
        <p:spPr>
          <a:xfrm>
            <a:off x="1149525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 txBox="1"/>
          <p:nvPr>
            <p:ph idx="4" type="subTitle"/>
          </p:nvPr>
        </p:nvSpPr>
        <p:spPr>
          <a:xfrm>
            <a:off x="3582445" y="3475568"/>
            <a:ext cx="19752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>
            <p:ph idx="7" type="subTitle"/>
          </p:nvPr>
        </p:nvSpPr>
        <p:spPr>
          <a:xfrm>
            <a:off x="1148025" y="10602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 txBox="1"/>
          <p:nvPr>
            <p:ph idx="8" type="subTitle"/>
          </p:nvPr>
        </p:nvSpPr>
        <p:spPr>
          <a:xfrm>
            <a:off x="3580570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>
            <p:ph idx="13" type="subTitle"/>
          </p:nvPr>
        </p:nvSpPr>
        <p:spPr>
          <a:xfrm>
            <a:off x="1149525" y="2852700"/>
            <a:ext cx="19752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 txBox="1"/>
          <p:nvPr>
            <p:ph idx="14" type="subTitle"/>
          </p:nvPr>
        </p:nvSpPr>
        <p:spPr>
          <a:xfrm>
            <a:off x="3580570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b="14089" l="0" r="0" t="0"/>
          <a:stretch/>
        </p:blipFill>
        <p:spPr>
          <a:xfrm>
            <a:off x="1774150" y="211000"/>
            <a:ext cx="6835725" cy="4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>
            <p:ph type="title"/>
          </p:nvPr>
        </p:nvSpPr>
        <p:spPr>
          <a:xfrm>
            <a:off x="451650" y="221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Layer Figure</a:t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8609875" y="1484325"/>
            <a:ext cx="716400" cy="90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5914700" y="412687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1257300" y="2258700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182650" y="153425"/>
            <a:ext cx="2694300" cy="2694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708800" y="2755800"/>
            <a:ext cx="558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Activities</a:t>
            </a:r>
            <a:endParaRPr/>
          </a:p>
        </p:txBody>
      </p:sp>
      <p:sp>
        <p:nvSpPr>
          <p:cNvPr id="314" name="Google Shape;314;p31"/>
          <p:cNvSpPr txBox="1"/>
          <p:nvPr>
            <p:ph idx="2" type="title"/>
          </p:nvPr>
        </p:nvSpPr>
        <p:spPr>
          <a:xfrm>
            <a:off x="6942775" y="1545900"/>
            <a:ext cx="1235700" cy="10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15" name="Google Shape;315;p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894" r="15461" t="0"/>
          <a:stretch/>
        </p:blipFill>
        <p:spPr>
          <a:xfrm>
            <a:off x="553700" y="501675"/>
            <a:ext cx="3198000" cy="3198000"/>
          </a:xfrm>
          <a:prstGeom prst="ellipse">
            <a:avLst/>
          </a:prstGeom>
        </p:spPr>
      </p:pic>
      <p:sp>
        <p:nvSpPr>
          <p:cNvPr id="316" name="Google Shape;316;p31"/>
          <p:cNvSpPr/>
          <p:nvPr/>
        </p:nvSpPr>
        <p:spPr>
          <a:xfrm>
            <a:off x="1982075" y="137675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7920400" y="3888000"/>
            <a:ext cx="1065000" cy="1065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7103975" y="4126875"/>
            <a:ext cx="401700" cy="40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5650" y="316900"/>
            <a:ext cx="4756701" cy="35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eep Cycle App Pitch Deck by Slidesgo">
  <a:themeElements>
    <a:clrScheme name="Simple Light">
      <a:dk1>
        <a:srgbClr val="000000"/>
      </a:dk1>
      <a:lt1>
        <a:srgbClr val="F0EAFE"/>
      </a:lt1>
      <a:dk2>
        <a:srgbClr val="FFF5FE"/>
      </a:dk2>
      <a:lt2>
        <a:srgbClr val="FFF1E7"/>
      </a:lt2>
      <a:accent1>
        <a:srgbClr val="2C1426"/>
      </a:accent1>
      <a:accent2>
        <a:srgbClr val="5E5E5E"/>
      </a:accent2>
      <a:accent3>
        <a:srgbClr val="D4473B"/>
      </a:accent3>
      <a:accent4>
        <a:srgbClr val="ED9959"/>
      </a:accent4>
      <a:accent5>
        <a:srgbClr val="5896BF"/>
      </a:accent5>
      <a:accent6>
        <a:srgbClr val="439E8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